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3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4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6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5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8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2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9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2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7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5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2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30C1C-2A57-4EEA-BE6A-F4CCDE5B5245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CA64-C67D-4D41-8A66-F24B4CC8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6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H="1" flipV="1">
            <a:off x="1743074" y="3797414"/>
            <a:ext cx="94615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/>
              <a:t>Caste and politics</a:t>
            </a:r>
            <a:endParaRPr lang="en-US" sz="8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4" y="331052"/>
            <a:ext cx="8147900" cy="346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65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1217" y="463639"/>
            <a:ext cx="4546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caste?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805" y="1764406"/>
            <a:ext cx="116360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is a term that is used to define a system of social stratification that is  based on an individual’s birth .The system of social stratification based on birth is called caste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is mostly common in India but it is also used in some other parts of the world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caste system determines your labor and your level of spiritual purity in the society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India, when a child is born his /her status on the social hierarchy gets fixed on the basis of the caste he /she is born into 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4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45" y="656822"/>
            <a:ext cx="9182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 of caste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334" y="1828799"/>
            <a:ext cx="116940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Jai Prakash Narayan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“caste is the most important political party in India .”</a:t>
            </a:r>
          </a:p>
          <a:p>
            <a:pPr algn="just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Morris Jones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“The central discovery is that politics is more important to caste and caste is more important to politics than before.”</a:t>
            </a:r>
          </a:p>
          <a:p>
            <a:pPr algn="just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Charles coole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“when a class somewhat strictly hereditary, we may call it a caste .”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43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2" y="721216"/>
            <a:ext cx="9208395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90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2" y="0"/>
            <a:ext cx="7812110" cy="4514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8501" y="4662152"/>
            <a:ext cx="7959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Indian Politics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63401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5763" y="231820"/>
            <a:ext cx="8087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 in India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300766"/>
            <a:ext cx="110371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politics has been derived from  a Greek word called “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politika”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means “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affairs of the cities”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 is the set of activities that are associated with making decisions in groups or other forms of power relations among individuals , such as the distribution of resources or status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 of India works within the framework of the county’s constitution.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politics of India is based on a multi-party system.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 is a parliamentary secular democratic republic in where the president of India is the head of state &amp; first citizen of India and prime minister of India is the head of government.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68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944" y="12878"/>
            <a:ext cx="8487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mpact of caste on politics in India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639" y="682580"/>
            <a:ext cx="9948929" cy="6137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based political parties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based pressure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and nomination of candidates for elections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and voting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and formation of council of ministers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and reservation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Demand of reservation by other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and political tensions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Dissatisfaction among the people belonging to higher castes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and policy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based census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Caste clashes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Emergence of elite class among scheduled caste and scheduled tribes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55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944" y="360608"/>
            <a:ext cx="9105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politics on caste in India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487" y="1339403"/>
            <a:ext cx="118185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Abolition of untouchability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 provisions for the upliftment of scheduled castes and scheduled tribes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Reservations of seats of scheduled castes, scheduled tribes and OBCs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 of equal franchise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broken the strong barriers between high and low castes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Emergence of new consciousness among SC and ST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Emergence of caste elite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political participation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the political participation of women belonging to SC and ST.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1917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3954" y="2060620"/>
            <a:ext cx="7418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299079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441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12</cp:revision>
  <dcterms:created xsi:type="dcterms:W3CDTF">2024-12-31T11:44:07Z</dcterms:created>
  <dcterms:modified xsi:type="dcterms:W3CDTF">2024-12-31T13:16:27Z</dcterms:modified>
</cp:coreProperties>
</file>